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1" r:id="rId5"/>
    <p:sldId id="260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652126-7219-4241-B8A5-31008096E308}" v="305" dt="2026-04-28T20:24:28.9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Sza">
            <a:extLst>
              <a:ext uri="{FF2B5EF4-FFF2-40B4-BE49-F238E27FC236}">
                <a16:creationId xmlns:a16="http://schemas.microsoft.com/office/drawing/2014/main" id="{101FE900-E2CE-999A-E097-9CAAE2AA974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5965" b="1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en-US" sz="8800">
                <a:solidFill>
                  <a:schemeClr val="bg1"/>
                </a:solidFill>
              </a:rPr>
              <a:t>SZA</a:t>
            </a:r>
            <a:endParaRPr lang="en-US" sz="88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16E380F-73DC-AC34-0E00-644334E30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KDO JE SZA?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77E22-C88F-9A90-D191-EC84857AE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endParaRPr lang="en-US" sz="1800">
              <a:solidFill>
                <a:schemeClr val="tx2"/>
              </a:solidFill>
            </a:endParaRPr>
          </a:p>
          <a:p>
            <a:r>
              <a:rPr lang="cs" sz="4400" dirty="0">
                <a:solidFill>
                  <a:schemeClr val="tx2"/>
                </a:solidFill>
                <a:latin typeface="Consolas"/>
              </a:rPr>
              <a:t>americká skladatelka a zpěvačka
</a:t>
            </a:r>
            <a:r>
              <a:rPr lang="cs" sz="4400">
                <a:solidFill>
                  <a:schemeClr val="tx2"/>
                </a:solidFill>
                <a:latin typeface="Consolas"/>
              </a:rPr>
              <a:t>není jen zpěvačka, ale i herečka</a:t>
            </a:r>
            <a:r>
              <a:rPr lang="en-US" sz="4400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endParaRPr lang="en-US" sz="4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630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733E38-8C0D-E3FD-47C5-D9C06A87F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3312"/>
            <a:ext cx="4038600" cy="5431376"/>
          </a:xfrm>
        </p:spPr>
        <p:txBody>
          <a:bodyPr>
            <a:normAutofit/>
          </a:bodyPr>
          <a:lstStyle/>
          <a:p>
            <a:r>
              <a:rPr lang="cs">
                <a:latin typeface="Consolas"/>
              </a:rPr>
              <a:t>PROČ JSEM SI JI VYBRAL/A</a:t>
            </a:r>
            <a:r>
              <a:rPr lang="en-US">
                <a:ea typeface="+mj-lt"/>
                <a:cs typeface="+mj-lt"/>
              </a:rPr>
              <a:t> </a:t>
            </a:r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125E83F-4AED-C873-6AE7-B30F1B587D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713313"/>
            <a:ext cx="5257801" cy="54313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" sz="4000">
                <a:latin typeface="Consolas"/>
              </a:rPr>
              <a:t>Vybral jsem si ji jako svůj idol, protože má jedinečnou estetiku, na rozdíl od moderních zpěváků se drží hudby starého stylu.</a:t>
            </a:r>
            <a:r>
              <a:rPr lang="en-US" sz="4000" dirty="0">
                <a:ea typeface="+mn-lt"/>
                <a:cs typeface="+mn-lt"/>
              </a:rPr>
              <a:t>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81437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84CD25-98F5-D2FD-6BFE-B985C02AF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594707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cs" sz="3600">
                <a:solidFill>
                  <a:schemeClr val="tx2"/>
                </a:solidFill>
                <a:latin typeface="Consolas"/>
              </a:rPr>
              <a:t>MOJE NEJOBLÍBENĚJŠÍ PÍSNĚ JSOU</a:t>
            </a:r>
            <a:r>
              <a:rPr lang="en-US" sz="3600">
                <a:solidFill>
                  <a:schemeClr val="tx2"/>
                </a:solidFill>
                <a:ea typeface="+mj-lt"/>
                <a:cs typeface="+mj-lt"/>
              </a:rPr>
              <a:t> </a:t>
            </a:r>
            <a:endParaRPr lang="en-US" sz="3600">
              <a:solidFill>
                <a:schemeClr val="tx2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D00279-055B-59EA-5FD9-B83DA80DF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7377" y="3272168"/>
            <a:ext cx="9833548" cy="245726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>
                <a:solidFill>
                  <a:schemeClr val="tx2"/>
                </a:solidFill>
              </a:rPr>
              <a:t>ALL THE STARS –2018</a:t>
            </a:r>
          </a:p>
          <a:p>
            <a:r>
              <a:rPr lang="en-US" sz="2400">
                <a:solidFill>
                  <a:schemeClr val="tx2"/>
                </a:solidFill>
              </a:rPr>
              <a:t>KILL BILL-2021</a:t>
            </a:r>
          </a:p>
          <a:p>
            <a:r>
              <a:rPr lang="en-US" sz="2400">
                <a:solidFill>
                  <a:schemeClr val="tx2"/>
                </a:solidFill>
              </a:rPr>
              <a:t>LUTHER-2024</a:t>
            </a:r>
          </a:p>
          <a:p>
            <a:r>
              <a:rPr lang="en-US" sz="2400">
                <a:solidFill>
                  <a:schemeClr val="tx2"/>
                </a:solidFill>
              </a:rPr>
              <a:t>KISS ME MORE -2022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480006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842343-A38D-5DE4-F4C5-15E08DD71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280679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en-US" sz="3600">
                <a:solidFill>
                  <a:schemeClr val="tx2"/>
                </a:solidFill>
              </a:rPr>
              <a:t>LUTHER-2024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B1AA0-57B9-449F-C1C4-0A08C65FE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890979"/>
            <a:ext cx="9833548" cy="269397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" sz="3200">
                <a:solidFill>
                  <a:schemeClr val="tx2"/>
                </a:solidFill>
                <a:latin typeface="Consolas"/>
              </a:rPr>
              <a:t>Je to píseň o touze vybudovat bezpečnější svět pro své partnery</a:t>
            </a:r>
            <a:r>
              <a:rPr lang="en-US" sz="3200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</a:p>
          <a:p>
            <a:r>
              <a:rPr lang="cs" sz="3200">
                <a:solidFill>
                  <a:schemeClr val="tx2"/>
                </a:solidFill>
                <a:latin typeface="Consolas"/>
              </a:rPr>
              <a:t>získala cenu (Grammy) za nahrávku roku</a:t>
            </a:r>
            <a:r>
              <a:rPr lang="en-US" sz="3200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</a:p>
          <a:p>
            <a:r>
              <a:rPr lang="cs" sz="3200">
                <a:solidFill>
                  <a:schemeClr val="tx2"/>
                </a:solidFill>
                <a:latin typeface="Consolas"/>
              </a:rPr>
              <a:t>Tahle písnička je spíš ve stylu starších časů než v moderním stylu.</a:t>
            </a:r>
            <a:r>
              <a:rPr lang="en-US" sz="3200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endParaRPr lang="en-US" sz="3200" dirty="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18481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4A6836E-C603-43CB-9DA7-89D8E3FA38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96007DD-F9BF-4F0F-B8C6-C514B28419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B239D0-1546-74C3-9E73-7B9069449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925" y="1321056"/>
            <a:ext cx="10684151" cy="199197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8800" kern="120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konec</a:t>
            </a:r>
            <a:endParaRPr lang="en-US" sz="8800" kern="1200">
              <a:solidFill>
                <a:schemeClr val="tx2"/>
              </a:solidFill>
              <a:latin typeface="+mj-lt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A0FAFCA-5C96-453B-83B7-A9AEF7F18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A0F84AE-A24D-4353-B1BA-BD80DAA38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F093259-3E74-43A1-944B-B106C8105E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AA28A35-1E54-4054-BB95-42FAFA13A9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BA3A17F-F3BD-4B94-9CC8-006700210F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D0398DD-AD75-4E2B-A3C6-35073082A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-456265" y="3658536"/>
            <a:ext cx="3655725" cy="2743201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3E4F247-A844-4CD1-A37E-B7EA0DA2D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2387B1B-D4D3-493F-8D7A-C7A89DBD4A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3404477-1F13-4859-84DA-12A303AC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1B8C62FD-B708-4F00-80BB-1250C6011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00720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SZA</vt:lpstr>
      <vt:lpstr>KDO JE SZA?</vt:lpstr>
      <vt:lpstr>PROČ JSEM SI JI VYBRAL/A </vt:lpstr>
      <vt:lpstr>MOJE NEJOBLÍBENĚJŠÍ PÍSNĚ JSOU </vt:lpstr>
      <vt:lpstr>LUTHER-2024</vt:lpstr>
      <vt:lpstr>konec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165</cp:revision>
  <dcterms:created xsi:type="dcterms:W3CDTF">2026-04-28T19:16:23Z</dcterms:created>
  <dcterms:modified xsi:type="dcterms:W3CDTF">2026-04-28T20:28:49Z</dcterms:modified>
</cp:coreProperties>
</file>